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74" r:id="rId4"/>
    <p:sldId id="275" r:id="rId5"/>
    <p:sldId id="278" r:id="rId6"/>
    <p:sldId id="280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43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03CC-B174-4333-A922-9B48D06009A2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E60EE-C071-40F6-B92A-B6509C4D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2C3EF-E838-40F9-AE00-F5D9AB69478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fedu.ru/00_main_2010/abitur/abit_2017/pravila_priema2017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akalavr.i-exam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rfak.sfedu.ru/sites/default/files/40.03.01_programma_fieb.pdf" TargetMode="External"/><Relationship Id="rId2" Type="http://schemas.openxmlformats.org/officeDocument/2006/relationships/hyperlink" Target="http://urfak.sfedu.ru/sites/default/files/insrtukcia_trenazher_fieb_dlya_studentov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kalavr.i-exam.ru/" TargetMode="External"/><Relationship Id="rId4" Type="http://schemas.openxmlformats.org/officeDocument/2006/relationships/hyperlink" Target="http://urfak.sfed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АЙТ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732240" cy="33843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Федеральный интернет-экзамен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выпускников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бакалавриата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иеб\1.4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</p:spPr>
      </p:pic>
      <p:pic>
        <p:nvPicPr>
          <p:cNvPr id="1027" name="Picture 3" descr="C:\Users\User\Desktop\фиеб\принц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фиеб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21088"/>
            <a:ext cx="3330828" cy="32522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8892480" cy="39604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 поступлении магистратуру ЮФУ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Участие в ФИЭБ дает следующие преимущества: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Результаты участников ФИЭБ могут быть зачтены </a:t>
            </a:r>
            <a:r>
              <a:rPr lang="ru-RU" sz="2800" b="1" dirty="0" smtClean="0">
                <a:solidFill>
                  <a:srgbClr val="FF0000"/>
                </a:solidFill>
              </a:rPr>
              <a:t>как вступительные испытания</a:t>
            </a:r>
            <a:r>
              <a:rPr lang="ru-RU" sz="2800" dirty="0" smtClean="0"/>
              <a:t> для поступающих в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магистратуру ЮФУ </a:t>
            </a:r>
            <a:r>
              <a:rPr lang="ru-RU" sz="2800" dirty="0" smtClean="0"/>
              <a:t>(см. </a:t>
            </a:r>
            <a:r>
              <a:rPr lang="ru-RU" sz="2800" dirty="0" smtClean="0">
                <a:hlinkClick r:id="rId3"/>
              </a:rPr>
              <a:t>Правила приема в ЮФУ в 2019</a:t>
            </a:r>
            <a:r>
              <a:rPr lang="ru-RU" sz="2800" dirty="0" smtClean="0"/>
              <a:t>, п.10.4)</a:t>
            </a:r>
            <a:br>
              <a:rPr lang="ru-RU" sz="2800" dirty="0" smtClean="0"/>
            </a:br>
            <a:r>
              <a:rPr lang="ru-RU" sz="2800" dirty="0" smtClean="0"/>
              <a:t>- Результаты участников ФИЭБ </a:t>
            </a:r>
            <a:r>
              <a:rPr lang="ru-RU" sz="2800" b="1" dirty="0" smtClean="0">
                <a:solidFill>
                  <a:srgbClr val="FF0000"/>
                </a:solidFill>
              </a:rPr>
              <a:t>могут быть добавлены к результату</a:t>
            </a:r>
            <a:r>
              <a:rPr lang="ru-RU" sz="2800" b="1" dirty="0" smtClean="0"/>
              <a:t> </a:t>
            </a:r>
            <a:r>
              <a:rPr lang="ru-RU" sz="2800" dirty="0" smtClean="0"/>
              <a:t>внутреннего вступительного испытания для поступающих в </a:t>
            </a:r>
            <a:r>
              <a:rPr lang="ru-RU" sz="2800" b="1" dirty="0" smtClean="0">
                <a:solidFill>
                  <a:srgbClr val="00B0F0"/>
                </a:solidFill>
              </a:rPr>
              <a:t>магистратуру ЮФУ: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00B0F0"/>
                </a:solidFill>
              </a:rPr>
              <a:t>10 баллов </a:t>
            </a:r>
            <a:r>
              <a:rPr lang="ru-RU" sz="2800" dirty="0" smtClean="0"/>
              <a:t>- за золотой сертификат участника ФИЭБ;</a:t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00B0F0"/>
                </a:solidFill>
              </a:rPr>
              <a:t>7 баллов </a:t>
            </a:r>
            <a:r>
              <a:rPr lang="ru-RU" sz="2800" dirty="0" smtClean="0"/>
              <a:t>- за серебряный сертификат участника ФИЭБ;</a:t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00B0F0"/>
                </a:solidFill>
              </a:rPr>
              <a:t>5 баллов </a:t>
            </a:r>
            <a:r>
              <a:rPr lang="ru-RU" sz="2800" dirty="0" smtClean="0"/>
              <a:t>- за бронзовый сертификат участника ФИЭБ  (см. </a:t>
            </a:r>
            <a:r>
              <a:rPr lang="ru-RU" sz="2800" dirty="0" smtClean="0">
                <a:hlinkClick r:id="rId3"/>
              </a:rPr>
              <a:t>Правила приема в ЮФУ в 2019</a:t>
            </a:r>
            <a:r>
              <a:rPr lang="ru-RU" sz="2800" dirty="0" smtClean="0"/>
              <a:t>, п.10.5)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63272" cy="14261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 По направлению «юриспруденция»</a:t>
            </a:r>
            <a:br>
              <a:rPr lang="ru-RU" sz="2800" b="1" dirty="0" smtClean="0"/>
            </a:br>
            <a:r>
              <a:rPr lang="ru-RU" sz="2800" b="1" dirty="0" smtClean="0"/>
              <a:t>Федеральный Интернет-экзамен для выпускников бакалавриата состоится </a:t>
            </a:r>
            <a:r>
              <a:rPr lang="ru-RU" sz="2800" b="1" dirty="0" smtClean="0">
                <a:solidFill>
                  <a:srgbClr val="FF0000"/>
                </a:solidFill>
              </a:rPr>
              <a:t>18 апреля 2019 года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 сайт  </a:t>
            </a:r>
            <a:r>
              <a:rPr lang="en-US" sz="2800" b="1" dirty="0" smtClean="0">
                <a:solidFill>
                  <a:srgbClr val="0070C0"/>
                </a:solidFill>
              </a:rPr>
              <a:t>http://bakalavr.i-exam.ru/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фиеб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1619"/>
            <a:ext cx="9144000" cy="378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Регистрация студентов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Срок регистрации студентов в ФИЭБ -2019 по направлению «Юриспруденция» – </a:t>
            </a:r>
            <a:r>
              <a:rPr lang="ru-RU" sz="2000" b="1" dirty="0" smtClean="0">
                <a:solidFill>
                  <a:srgbClr val="FF0000"/>
                </a:solidFill>
              </a:rPr>
              <a:t>с 18 марта по 17 апреля </a:t>
            </a:r>
            <a:r>
              <a:rPr lang="ru-RU" sz="2000" dirty="0" smtClean="0"/>
              <a:t>( регистрация заканчивается за 24 часа до экзамена по направлению подготовки)  </a:t>
            </a:r>
            <a:r>
              <a:rPr lang="ru-RU" sz="2000" b="1" dirty="0" smtClean="0">
                <a:solidFill>
                  <a:srgbClr val="0070C0"/>
                </a:solidFill>
              </a:rPr>
              <a:t>с инструкцией по регистрации </a:t>
            </a:r>
            <a:r>
              <a:rPr lang="ru-RU" sz="2000" dirty="0" smtClean="0"/>
              <a:t>можно  будет ознакомиться сайте </a:t>
            </a:r>
            <a:r>
              <a:rPr lang="en-US" sz="2000" b="1" dirty="0" smtClean="0">
                <a:solidFill>
                  <a:srgbClr val="0070C0"/>
                </a:solidFill>
                <a:hlinkClick r:id="rId2"/>
              </a:rPr>
              <a:t>http://bakalavr.i-exam.ru/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dirty="0" smtClean="0"/>
              <a:t>Каждый студент, желающий принять участие в ФИЭБ, должен </a:t>
            </a:r>
            <a:r>
              <a:rPr lang="ru-RU" sz="2000" dirty="0" smtClean="0">
                <a:solidFill>
                  <a:srgbClr val="FF0000"/>
                </a:solidFill>
              </a:rPr>
              <a:t>пройти процедуру регистрации</a:t>
            </a:r>
            <a:r>
              <a:rPr lang="ru-RU" sz="2000" dirty="0" smtClean="0"/>
              <a:t> и </a:t>
            </a:r>
            <a:r>
              <a:rPr lang="ru-RU" sz="2000" dirty="0" smtClean="0">
                <a:solidFill>
                  <a:srgbClr val="FF0000"/>
                </a:solidFill>
              </a:rPr>
              <a:t>оплатить свое участие </a:t>
            </a:r>
            <a:r>
              <a:rPr lang="ru-RU" sz="2000" dirty="0" smtClean="0"/>
              <a:t>посредством online-платежа на портале </a:t>
            </a:r>
            <a:r>
              <a:rPr lang="ru-RU" sz="2000" dirty="0" err="1" smtClean="0"/>
              <a:t>i-exam.ru</a:t>
            </a:r>
            <a:r>
              <a:rPr lang="ru-RU" sz="2000" dirty="0" smtClean="0"/>
              <a:t>. </a:t>
            </a:r>
          </a:p>
          <a:p>
            <a:r>
              <a:rPr lang="ru-RU" sz="2000" dirty="0" smtClean="0"/>
              <a:t>При регистрации на </a:t>
            </a:r>
            <a:r>
              <a:rPr lang="ru-RU" sz="2000" dirty="0" err="1" smtClean="0"/>
              <a:t>email</a:t>
            </a:r>
            <a:r>
              <a:rPr lang="ru-RU" sz="2000" dirty="0" smtClean="0"/>
              <a:t> студента высылаются </a:t>
            </a:r>
            <a:r>
              <a:rPr lang="ru-RU" sz="2000" dirty="0" smtClean="0">
                <a:solidFill>
                  <a:srgbClr val="FF0000"/>
                </a:solidFill>
              </a:rPr>
              <a:t>логин и пароль </a:t>
            </a:r>
            <a:r>
              <a:rPr lang="ru-RU" sz="2000" dirty="0" smtClean="0"/>
              <a:t>для входа в личный кабинет, в котором студент:</a:t>
            </a:r>
          </a:p>
          <a:p>
            <a:r>
              <a:rPr lang="ru-RU" sz="2000" dirty="0" smtClean="0"/>
              <a:t>вводит личные данные и данные сеанса тестирования</a:t>
            </a:r>
          </a:p>
          <a:p>
            <a:r>
              <a:rPr lang="ru-RU" sz="2000" dirty="0" smtClean="0"/>
              <a:t>при необходимости изменяет регистрационные данные</a:t>
            </a:r>
          </a:p>
          <a:p>
            <a:r>
              <a:rPr lang="ru-RU" sz="2000" dirty="0" smtClean="0"/>
              <a:t>оплачивает участие в экзамене</a:t>
            </a:r>
          </a:p>
          <a:p>
            <a:r>
              <a:rPr lang="ru-RU" sz="2000" dirty="0" smtClean="0"/>
              <a:t>знакомится с личными результатами по окончании экзамена</a:t>
            </a:r>
          </a:p>
          <a:p>
            <a:r>
              <a:rPr lang="ru-RU" sz="2000" dirty="0" smtClean="0"/>
              <a:t>получает доступ к сертификату ФИЭБ</a:t>
            </a:r>
          </a:p>
          <a:p>
            <a:r>
              <a:rPr lang="ru-RU" sz="2000" dirty="0" smtClean="0"/>
              <a:t>получает доступ к справочнику программ магистратуры ведущих вузов России</a:t>
            </a:r>
          </a:p>
          <a:p>
            <a:pPr algn="ctr">
              <a:buNone/>
            </a:pP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Стоимость участия студентов в ФИЭБ в зависимости от даты регистрации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регистрация производится более чем за </a:t>
            </a:r>
            <a:r>
              <a:rPr lang="ru-RU" dirty="0" smtClean="0">
                <a:solidFill>
                  <a:srgbClr val="FF0000"/>
                </a:solidFill>
              </a:rPr>
              <a:t>10 дней </a:t>
            </a:r>
            <a:r>
              <a:rPr lang="ru-RU" dirty="0" smtClean="0"/>
              <a:t>до экзаменационного сеанса — стоимость составит </a:t>
            </a:r>
            <a:r>
              <a:rPr lang="ru-RU" b="1" dirty="0" smtClean="0">
                <a:solidFill>
                  <a:srgbClr val="FF0000"/>
                </a:solidFill>
              </a:rPr>
              <a:t>1400 руб.</a:t>
            </a:r>
          </a:p>
          <a:p>
            <a:r>
              <a:rPr lang="ru-RU" dirty="0" smtClean="0"/>
              <a:t>регистрация производится от </a:t>
            </a:r>
            <a:r>
              <a:rPr lang="ru-RU" dirty="0" smtClean="0">
                <a:solidFill>
                  <a:srgbClr val="FF0000"/>
                </a:solidFill>
              </a:rPr>
              <a:t>10 до 3 дней </a:t>
            </a:r>
            <a:r>
              <a:rPr lang="ru-RU" dirty="0" smtClean="0"/>
              <a:t>до экзаменационного сеанса — стоимость составит </a:t>
            </a:r>
            <a:r>
              <a:rPr lang="ru-RU" b="1" dirty="0" smtClean="0">
                <a:solidFill>
                  <a:srgbClr val="FF0000"/>
                </a:solidFill>
              </a:rPr>
              <a:t>1800 руб.</a:t>
            </a:r>
          </a:p>
          <a:p>
            <a:r>
              <a:rPr lang="ru-RU" dirty="0" smtClean="0"/>
              <a:t>регистрация производится менее чем за </a:t>
            </a:r>
            <a:r>
              <a:rPr lang="ru-RU" dirty="0" smtClean="0">
                <a:solidFill>
                  <a:srgbClr val="FF0000"/>
                </a:solidFill>
              </a:rPr>
              <a:t>3 дня, но не позднее 24 </a:t>
            </a:r>
            <a:r>
              <a:rPr lang="ru-RU" dirty="0" smtClean="0"/>
              <a:t>часов до экзаменационного сеанса — стоимость составит </a:t>
            </a:r>
            <a:r>
              <a:rPr lang="ru-RU" b="1" dirty="0" smtClean="0">
                <a:solidFill>
                  <a:srgbClr val="FF0000"/>
                </a:solidFill>
              </a:rPr>
              <a:t>2500 руб.</a:t>
            </a:r>
          </a:p>
          <a:p>
            <a:r>
              <a:rPr lang="ru-RU" dirty="0" smtClean="0"/>
              <a:t>Оплата должна быть произведена не менее чем за 24 часа до начала экзаменационного сеанса.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147248" cy="543346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 algn="ctr"/>
            <a:r>
              <a:rPr lang="ru-RU" dirty="0" smtClean="0">
                <a:hlinkClick r:id="rId2"/>
              </a:rPr>
              <a:t>Инструкция</a:t>
            </a:r>
            <a:r>
              <a:rPr lang="ru-RU" dirty="0" smtClean="0"/>
              <a:t> и </a:t>
            </a:r>
            <a:r>
              <a:rPr lang="ru-RU" dirty="0" smtClean="0">
                <a:hlinkClick r:id="rId3"/>
              </a:rPr>
              <a:t>Программа экзамена </a:t>
            </a:r>
            <a:r>
              <a:rPr lang="ru-RU" dirty="0" smtClean="0"/>
              <a:t>по направлению «Юриспруденция» будут выложены на сайте юридического факультета  по адресу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http://urfak.sfedu.ru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сайт  ФИЭБ    </a:t>
            </a:r>
            <a:r>
              <a:rPr lang="en-US" b="1" dirty="0" smtClean="0">
                <a:solidFill>
                  <a:srgbClr val="0070C0"/>
                </a:solidFill>
                <a:hlinkClick r:id="rId5"/>
              </a:rPr>
              <a:t>http://bakalavr.i-exam.ru/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Почта </a:t>
            </a:r>
            <a:r>
              <a:rPr lang="ru-RU" b="1" dirty="0" err="1" smtClean="0">
                <a:solidFill>
                  <a:srgbClr val="0070C0"/>
                </a:solidFill>
              </a:rPr>
              <a:t>юрфака</a:t>
            </a:r>
            <a:r>
              <a:rPr lang="ru-RU" b="1" dirty="0" smtClean="0">
                <a:solidFill>
                  <a:srgbClr val="0070C0"/>
                </a:solidFill>
              </a:rPr>
              <a:t> – </a:t>
            </a:r>
            <a:r>
              <a:rPr lang="en-US" b="1" u="sng" smtClean="0">
                <a:solidFill>
                  <a:srgbClr val="0070C0"/>
                </a:solidFill>
              </a:rPr>
              <a:t>urfak</a:t>
            </a:r>
            <a:r>
              <a:rPr lang="en-US" b="1" u="sng" dirty="0" smtClean="0">
                <a:solidFill>
                  <a:srgbClr val="0070C0"/>
                </a:solidFill>
              </a:rPr>
              <a:t>@</a:t>
            </a:r>
            <a:r>
              <a:rPr lang="en-US" b="1" u="sng" smtClean="0">
                <a:solidFill>
                  <a:srgbClr val="0070C0"/>
                </a:solidFill>
              </a:rPr>
              <a:t>sfedu.ru</a:t>
            </a:r>
            <a:endParaRPr lang="ru-RU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87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Федеральный интернет-экзамен  для выпускников бакалавриата</vt:lpstr>
      <vt:lpstr>Слайд 2</vt:lpstr>
      <vt:lpstr>При поступлении магистратуру ЮФУ  Участие в ФИЭБ дает следующие преимущества:  - Результаты участников ФИЭБ могут быть зачтены как вступительные испытания для поступающих в магистратуру ЮФУ (см. Правила приема в ЮФУ в 2019, п.10.4) - Результаты участников ФИЭБ могут быть добавлены к результату внутреннего вступительного испытания для поступающих в магистратуру ЮФУ: 10 баллов - за золотой сертификат участника ФИЭБ; 7 баллов - за серебряный сертификат участника ФИЭБ; 5 баллов - за бронзовый сертификат участника ФИЭБ  (см. Правила приема в ЮФУ в 2019, п.10.5) </vt:lpstr>
      <vt:lpstr> По направлению «юриспруденция» Федеральный Интернет-экзамен для выпускников бакалавриата состоится 18 апреля 2019 года    сайт  http://bakalavr.i-exam.ru/ </vt:lpstr>
      <vt:lpstr>Регистрация студентов</vt:lpstr>
      <vt:lpstr>Стоимость участия студентов в ФИЭБ в зависимости от даты регистрации</vt:lpstr>
      <vt:lpstr>Слайд 7</vt:lpstr>
    </vt:vector>
  </TitlesOfParts>
  <Company>Южный Федеральный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Дистанционные курсы для ОЗО</dc:title>
  <dc:creator>User</dc:creator>
  <cp:lastModifiedBy>user</cp:lastModifiedBy>
  <cp:revision>10</cp:revision>
  <dcterms:created xsi:type="dcterms:W3CDTF">2016-08-29T06:54:24Z</dcterms:created>
  <dcterms:modified xsi:type="dcterms:W3CDTF">2019-02-27T14:38:13Z</dcterms:modified>
</cp:coreProperties>
</file>